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69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59FC5D1-48EA-47CD-B9D2-88326D12F04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023D3FD-7992-47F6-93F9-8CDF977E642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Miniproject</a:t>
            </a:r>
            <a:r>
              <a:rPr lang="ko-KR" altLang="en-US" dirty="0" smtClean="0"/>
              <a:t> </a:t>
            </a:r>
            <a:r>
              <a:rPr lang="en-US" altLang="ko-KR" dirty="0" smtClean="0"/>
              <a:t>presentation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2015410027</a:t>
            </a:r>
          </a:p>
          <a:p>
            <a:r>
              <a:rPr lang="ko-KR" altLang="en-US" dirty="0" smtClean="0"/>
              <a:t>노석준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46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PA#1</a:t>
            </a:r>
            <a:endParaRPr lang="ko-KR" altLang="en-US" dirty="0"/>
          </a:p>
        </p:txBody>
      </p:sp>
      <p:pic>
        <p:nvPicPr>
          <p:cNvPr id="4" name="bandicam 2019-10-07 17-30-13-233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600200"/>
            <a:ext cx="4876800" cy="4876800"/>
          </a:xfrm>
        </p:spPr>
      </p:pic>
    </p:spTree>
    <p:extLst>
      <p:ext uri="{BB962C8B-B14F-4D97-AF65-F5344CB8AC3E}">
        <p14:creationId xmlns:p14="http://schemas.microsoft.com/office/powerpoint/2010/main" val="38419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PA#2 initialization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9" y="1484784"/>
            <a:ext cx="4099560" cy="191262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9" y="3780324"/>
            <a:ext cx="4236720" cy="2346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78144"/>
            <a:ext cx="4168140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initialize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01" y="4020617"/>
            <a:ext cx="2865120" cy="1981200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2758440" cy="214122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04864"/>
            <a:ext cx="18764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36096" y="37890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 err="1" smtClean="0"/>
              <a:t>,j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29095" y="38420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i+1,j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45638" y="202019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i,j+1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4784" y="20201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i+1,j+1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09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simulation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50" y="4005064"/>
            <a:ext cx="3093720" cy="192024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50" y="1963560"/>
            <a:ext cx="7261860" cy="1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collision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76872"/>
            <a:ext cx="4084320" cy="1973580"/>
          </a:xfrm>
        </p:spPr>
      </p:pic>
    </p:spTree>
    <p:extLst>
      <p:ext uri="{BB962C8B-B14F-4D97-AF65-F5344CB8AC3E}">
        <p14:creationId xmlns:p14="http://schemas.microsoft.com/office/powerpoint/2010/main" val="296376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Rendering &amp; texture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8868"/>
            <a:ext cx="5082540" cy="3764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1088"/>
            <a:ext cx="476250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bandicam 2019-11-01 16-00-02-283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4250" y="1600200"/>
            <a:ext cx="4635500" cy="4876800"/>
          </a:xfrm>
        </p:spPr>
      </p:pic>
    </p:spTree>
    <p:extLst>
      <p:ext uri="{BB962C8B-B14F-4D97-AF65-F5344CB8AC3E}">
        <p14:creationId xmlns:p14="http://schemas.microsoft.com/office/powerpoint/2010/main" val="180599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1105</TotalTime>
  <Words>18</Words>
  <Application>Microsoft Office PowerPoint</Application>
  <PresentationFormat>화면 슬라이드 쇼(4:3)</PresentationFormat>
  <Paragraphs>13</Paragraphs>
  <Slides>8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투명도</vt:lpstr>
      <vt:lpstr>Miniproject presentation </vt:lpstr>
      <vt:lpstr>PA#1</vt:lpstr>
      <vt:lpstr>PA#2 initialization</vt:lpstr>
      <vt:lpstr>initialize</vt:lpstr>
      <vt:lpstr>simulation</vt:lpstr>
      <vt:lpstr>collision</vt:lpstr>
      <vt:lpstr>Rendering &amp; texture mapping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Miniproject presentation </dc:title>
  <dc:creator>user</dc:creator>
  <cp:lastModifiedBy>user</cp:lastModifiedBy>
  <cp:revision>8</cp:revision>
  <dcterms:created xsi:type="dcterms:W3CDTF">2019-10-29T00:18:23Z</dcterms:created>
  <dcterms:modified xsi:type="dcterms:W3CDTF">2019-11-01T07:01:19Z</dcterms:modified>
</cp:coreProperties>
</file>